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86" r:id="rId3"/>
    <p:sldId id="287" r:id="rId4"/>
    <p:sldId id="288" r:id="rId5"/>
    <p:sldId id="299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0" r:id="rId17"/>
    <p:sldId id="301" r:id="rId18"/>
    <p:sldId id="303" r:id="rId19"/>
    <p:sldId id="30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>
      <p:ext uri="{19B8F6BF-5375-455C-9EA6-DF929625EA0E}">
        <p15:presenceInfo xmlns:p15="http://schemas.microsoft.com/office/powerpoint/2012/main" xmlns="" userId="Gast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-87" y="-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15.03.2021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JokiAutomation.exe%20%22BandMulti%2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JokiAutomation.exe%20%22Altar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Orgel%22%20%22AB%22" TargetMode="External"/><Relationship Id="rId2" Type="http://schemas.openxmlformats.org/officeDocument/2006/relationships/hyperlink" Target="JokiAutomation.exe%20%22PositionControl%22%20%22Taufstein%22%20%22KP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JokiAutomation.exe%20%22RasPi_Reset%22" TargetMode="External"/><Relationship Id="rId5" Type="http://schemas.openxmlformats.org/officeDocument/2006/relationships/hyperlink" Target="JokiAutomation.exe%20%22PositionControl%22%20%22Altar%22%20%22GG%22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vdsl-tarifvergleich.de/vdsl-speed/speedtes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RasPi_Reset%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>
                <a:solidFill>
                  <a:schemeClr val="bg1"/>
                </a:solidFill>
              </a:rPr>
              <a:t>  </a:t>
            </a:r>
            <a:r>
              <a:rPr lang="de-DE" b="1" smtClean="0">
                <a:solidFill>
                  <a:schemeClr val="bg1"/>
                </a:solidFill>
              </a:rPr>
              <a:t>1  </a:t>
            </a:r>
            <a:r>
              <a:rPr lang="de-DE" b="1" dirty="0">
                <a:solidFill>
                  <a:schemeClr val="bg1"/>
                </a:solidFill>
              </a:rPr>
              <a:t/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auf Empore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 und Technikerlaptop hochfahren.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7" name="Grafik 6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59705" y="1734315"/>
            <a:ext cx="5753735" cy="3097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1  +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:a16="http://schemas.microsoft.com/office/drawing/2014/main" xmlns="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de-DE" sz="2000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Taufstein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Taufsteinposition angefahren mit Kanzel -View während Bewegung? Schaltet Audio auf Profil ‚Predigt‘? Schaltet Camcorder 1 – View wenn auf Taufstein - Position?</a:t>
            </a:r>
          </a:p>
          <a:p>
            <a:r>
              <a:rPr lang="de-DE" sz="2000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Orgel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Orgelposition angefahren mit Camcorder 1 – View während Bewegung? Schaltet Audio auf Profil ‚Band‘? 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Altarposition angefahren mit GoPro View während Bewegung? Schaltet Audio auf Profil ‚Gottesdienst‘? Schaltet Camcorder 1 – View wenn auf Altar - Position?</a:t>
            </a:r>
          </a:p>
          <a:p>
            <a:pPr>
              <a:lnSpc>
                <a:spcPct val="110000"/>
              </a:lnSpc>
            </a:pP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RasPi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: </a:t>
            </a:r>
            <a:r>
              <a:rPr lang="de-DE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nur erforderlich, wenn Position nicht erreicht wird und der Raspberry noch nicht im Timeout ist.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159060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Taufstein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2868391" y="5826641"/>
            <a:ext cx="184034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Orgel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5" action="ppaction://program"/>
            <a:extLst>
              <a:ext uri="{FF2B5EF4-FFF2-40B4-BE49-F238E27FC236}">
                <a16:creationId xmlns:a16="http://schemas.microsoft.com/office/drawing/2014/main" xmlns="" id="{D727AF3B-4E9F-40A6-9781-7DDF0F536FF2}"/>
              </a:ext>
            </a:extLst>
          </p:cNvPr>
          <p:cNvSpPr/>
          <p:nvPr/>
        </p:nvSpPr>
        <p:spPr>
          <a:xfrm>
            <a:off x="5195554" y="5826640"/>
            <a:ext cx="1840343" cy="7017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Pfeil: nach rechts 9">
            <a:hlinkClick r:id="rId6" action="ppaction://program"/>
            <a:extLst>
              <a:ext uri="{FF2B5EF4-FFF2-40B4-BE49-F238E27FC236}">
                <a16:creationId xmlns:a16="http://schemas.microsoft.com/office/drawing/2014/main" xmlns="" id="{712384B6-9013-4A3C-8245-37F0B5F20FAC}"/>
              </a:ext>
            </a:extLst>
          </p:cNvPr>
          <p:cNvSpPr/>
          <p:nvPr/>
        </p:nvSpPr>
        <p:spPr>
          <a:xfrm>
            <a:off x="9764694" y="5826413"/>
            <a:ext cx="1492469" cy="6936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RasPi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46069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beide Netzschalter ein)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mittels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kurz betätigen.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42947" y="2134323"/>
            <a:ext cx="5762625" cy="3352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2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23327" y="1579247"/>
            <a:ext cx="4330473" cy="5278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betätigen, dann Testaufnahme starten. Status sollte grün blinken. </a:t>
            </a:r>
          </a:p>
          <a:p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nicht, 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Fernbedienung rote Taste schalten,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warten bis Statusanzeige grün,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 und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:a16="http://schemas.microsoft.com/office/drawing/2014/main" xmlns="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1175</Words>
  <Application>Microsoft Office PowerPoint</Application>
  <PresentationFormat>Benutzerdefiniert</PresentationFormat>
  <Paragraphs>127</Paragraphs>
  <Slides>19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0" baseType="lpstr">
      <vt:lpstr>Office Theme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Beamer Livestream</vt:lpstr>
      <vt:lpstr>PrechurchCheck  16 Backupstick UltraStream</vt:lpstr>
      <vt:lpstr>PrechurchCheck  17 Livestream UltraStream</vt:lpstr>
      <vt:lpstr>PrechurchCheck  18 Position Control</vt:lpstr>
      <vt:lpstr>PrechurchCheck  19 PreChurchCheck done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René</cp:lastModifiedBy>
  <cp:revision>203</cp:revision>
  <dcterms:created xsi:type="dcterms:W3CDTF">2020-11-19T11:20:37Z</dcterms:created>
  <dcterms:modified xsi:type="dcterms:W3CDTF">2021-03-15T19:00:23Z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2021-03-15T12:24:54Z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